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07EF-DDA7-4123-8DF6-E5088607CD4E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DA5C-22B8-4CCD-A70D-B52DAD767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5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07EF-DDA7-4123-8DF6-E5088607CD4E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DA5C-22B8-4CCD-A70D-B52DAD767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08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07EF-DDA7-4123-8DF6-E5088607CD4E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DA5C-22B8-4CCD-A70D-B52DAD767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1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07EF-DDA7-4123-8DF6-E5088607CD4E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DA5C-22B8-4CCD-A70D-B52DAD767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0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07EF-DDA7-4123-8DF6-E5088607CD4E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DA5C-22B8-4CCD-A70D-B52DAD767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97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07EF-DDA7-4123-8DF6-E5088607CD4E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DA5C-22B8-4CCD-A70D-B52DAD767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7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07EF-DDA7-4123-8DF6-E5088607CD4E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DA5C-22B8-4CCD-A70D-B52DAD767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8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07EF-DDA7-4123-8DF6-E5088607CD4E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DA5C-22B8-4CCD-A70D-B52DAD767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16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07EF-DDA7-4123-8DF6-E5088607CD4E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DA5C-22B8-4CCD-A70D-B52DAD767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5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07EF-DDA7-4123-8DF6-E5088607CD4E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DA5C-22B8-4CCD-A70D-B52DAD767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5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07EF-DDA7-4123-8DF6-E5088607CD4E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DA5C-22B8-4CCD-A70D-B52DAD767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64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A07EF-DDA7-4123-8DF6-E5088607CD4E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DDA5C-22B8-4CCD-A70D-B52DAD767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24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that I am facing!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LTTng</a:t>
            </a:r>
            <a:r>
              <a:rPr lang="en-US" dirty="0" smtClean="0"/>
              <a:t> Tools does successfully start tracing all or specific events in </a:t>
            </a:r>
            <a:r>
              <a:rPr lang="en-US" dirty="0" err="1" smtClean="0"/>
              <a:t>userspace</a:t>
            </a:r>
            <a:r>
              <a:rPr lang="en-US" dirty="0" smtClean="0"/>
              <a:t>, but doesn’t log the traces (CTF logs) (please refer snaps at next slides). </a:t>
            </a:r>
          </a:p>
          <a:p>
            <a:r>
              <a:rPr lang="en-US" dirty="0" smtClean="0"/>
              <a:t>All the files including </a:t>
            </a:r>
            <a:r>
              <a:rPr lang="en-US" dirty="0" err="1" smtClean="0"/>
              <a:t>lttng-ust</a:t>
            </a:r>
            <a:r>
              <a:rPr lang="en-US" dirty="0" smtClean="0"/>
              <a:t> is ported.</a:t>
            </a:r>
            <a:endParaRPr lang="en-US" dirty="0"/>
          </a:p>
          <a:p>
            <a:r>
              <a:rPr lang="en-US" dirty="0" smtClean="0"/>
              <a:t>Last </a:t>
            </a:r>
            <a:r>
              <a:rPr lang="en-US" dirty="0" smtClean="0"/>
              <a:t>two slides </a:t>
            </a:r>
            <a:r>
              <a:rPr lang="en-US" dirty="0" smtClean="0"/>
              <a:t>list out all the </a:t>
            </a:r>
            <a:r>
              <a:rPr lang="en-US" dirty="0" err="1" smtClean="0"/>
              <a:t>lttng</a:t>
            </a:r>
            <a:r>
              <a:rPr lang="en-US" dirty="0" smtClean="0"/>
              <a:t> </a:t>
            </a:r>
            <a:r>
              <a:rPr lang="en-US" dirty="0" smtClean="0"/>
              <a:t>related files </a:t>
            </a:r>
            <a:r>
              <a:rPr lang="en-US" dirty="0" smtClean="0"/>
              <a:t>that </a:t>
            </a:r>
            <a:r>
              <a:rPr lang="en-US" smtClean="0"/>
              <a:t>are </a:t>
            </a:r>
            <a:r>
              <a:rPr lang="en-US" smtClean="0"/>
              <a:t>available/ported </a:t>
            </a:r>
            <a:r>
              <a:rPr lang="en-US" dirty="0" smtClean="0"/>
              <a:t>in the system.</a:t>
            </a:r>
          </a:p>
          <a:p>
            <a:r>
              <a:rPr lang="en-US" dirty="0" err="1" smtClean="0"/>
              <a:t>SoC</a:t>
            </a:r>
            <a:r>
              <a:rPr lang="en-US" dirty="0" smtClean="0"/>
              <a:t> has – ARM-Cortex A9 and </a:t>
            </a:r>
            <a:r>
              <a:rPr lang="en-US" dirty="0" err="1" smtClean="0"/>
              <a:t>openWRT</a:t>
            </a:r>
            <a:r>
              <a:rPr lang="en-US" dirty="0" smtClean="0"/>
              <a:t> Linux with RT Patch 75.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05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LTTng</a:t>
            </a:r>
            <a:r>
              <a:rPr lang="en-US" dirty="0" smtClean="0"/>
              <a:t>-Session Successful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LTTng</a:t>
            </a:r>
            <a:r>
              <a:rPr lang="en-US" sz="1800" dirty="0" smtClean="0"/>
              <a:t> Session created successfully (however I don’t see </a:t>
            </a:r>
            <a:r>
              <a:rPr lang="en-US" sz="1800" dirty="0" err="1" smtClean="0"/>
              <a:t>lttng</a:t>
            </a:r>
            <a:r>
              <a:rPr lang="en-US" sz="1800" dirty="0" smtClean="0"/>
              <a:t>-traces directory being created in home).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86000"/>
            <a:ext cx="7924799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457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LTTng</a:t>
            </a:r>
            <a:r>
              <a:rPr lang="en-US" dirty="0" smtClean="0"/>
              <a:t>- Event creation Successful in </a:t>
            </a:r>
            <a:r>
              <a:rPr lang="en-US" dirty="0" err="1" smtClean="0"/>
              <a:t>userspace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28800"/>
            <a:ext cx="76200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163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LTTng</a:t>
            </a:r>
            <a:r>
              <a:rPr lang="en-US" dirty="0"/>
              <a:t>- </a:t>
            </a:r>
            <a:r>
              <a:rPr lang="en-US" dirty="0" smtClean="0"/>
              <a:t>Tracing Start/Stop </a:t>
            </a:r>
            <a:r>
              <a:rPr lang="en-US" dirty="0"/>
              <a:t>in </a:t>
            </a:r>
            <a:r>
              <a:rPr lang="en-US" dirty="0" err="1" smtClean="0"/>
              <a:t>userspace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But not CTF logged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Tracing started successfully in user space</a:t>
            </a:r>
            <a:r>
              <a:rPr lang="en-US" dirty="0" smtClean="0"/>
              <a:t> </a:t>
            </a:r>
            <a:r>
              <a:rPr lang="en-US" sz="1800" dirty="0" smtClean="0"/>
              <a:t>for the specified event but not logged in Home directory (as /root shows no file/directory under it).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09" y="2514600"/>
            <a:ext cx="70866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696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LTTng</a:t>
            </a:r>
            <a:r>
              <a:rPr lang="en-US" dirty="0" smtClean="0"/>
              <a:t> – All the needed files seeming are available.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24000"/>
            <a:ext cx="6781800" cy="5029200"/>
          </a:xfrm>
        </p:spPr>
      </p:pic>
    </p:spTree>
    <p:extLst>
      <p:ext uri="{BB962C8B-B14F-4D97-AF65-F5344CB8AC3E}">
        <p14:creationId xmlns:p14="http://schemas.microsoft.com/office/powerpoint/2010/main" val="3057696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LTTng</a:t>
            </a:r>
            <a:r>
              <a:rPr lang="en-US" dirty="0" smtClean="0"/>
              <a:t> – Some header files.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312" y="1996281"/>
            <a:ext cx="6429375" cy="3733800"/>
          </a:xfrm>
        </p:spPr>
      </p:pic>
    </p:spTree>
    <p:extLst>
      <p:ext uri="{BB962C8B-B14F-4D97-AF65-F5344CB8AC3E}">
        <p14:creationId xmlns:p14="http://schemas.microsoft.com/office/powerpoint/2010/main" val="1032572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145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Issue that I am facing!</vt:lpstr>
      <vt:lpstr>LTTng-Session Successful</vt:lpstr>
      <vt:lpstr>LTTng- Event creation Successful in userspace</vt:lpstr>
      <vt:lpstr>LTTng- Tracing Start/Stop in userspace But not CTF logged</vt:lpstr>
      <vt:lpstr>LTTng – All the needed files seeming are available.</vt:lpstr>
      <vt:lpstr>LTTng – Some header files.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 are trying to achieve?</dc:title>
  <dc:creator>Vivek Kumar</dc:creator>
  <cp:lastModifiedBy>Vivek Kumar</cp:lastModifiedBy>
  <cp:revision>27</cp:revision>
  <dcterms:created xsi:type="dcterms:W3CDTF">2013-02-06T13:36:14Z</dcterms:created>
  <dcterms:modified xsi:type="dcterms:W3CDTF">2013-02-18T10:49:58Z</dcterms:modified>
</cp:coreProperties>
</file>